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2" r:id="rId17"/>
    <p:sldId id="283" r:id="rId18"/>
    <p:sldId id="284" r:id="rId19"/>
    <p:sldId id="292" r:id="rId20"/>
    <p:sldId id="285" r:id="rId21"/>
    <p:sldId id="280" r:id="rId22"/>
    <p:sldId id="300" r:id="rId23"/>
    <p:sldId id="272" r:id="rId24"/>
    <p:sldId id="303" r:id="rId25"/>
    <p:sldId id="286" r:id="rId26"/>
    <p:sldId id="290" r:id="rId27"/>
    <p:sldId id="291" r:id="rId28"/>
    <p:sldId id="287" r:id="rId29"/>
    <p:sldId id="302" r:id="rId30"/>
    <p:sldId id="288" r:id="rId31"/>
    <p:sldId id="281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Libre Franklin Bold" panose="020F0502020204030204" pitchFamily="34" charset="0"/>
      <p:regular r:id="rId43"/>
      <p:bold r:id="rId44"/>
      <p:italic r:id="rId45"/>
      <p:boldItalic r:id="rId46"/>
    </p:embeddedFont>
    <p:embeddedFont>
      <p:font typeface="Nunito Sans" pitchFamily="2" charset="77"/>
      <p:regular r:id="rId47"/>
      <p:bold r:id="rId48"/>
      <p:italic r:id="rId49"/>
      <p:boldItalic r:id="rId50"/>
    </p:embeddedFont>
    <p:embeddedFont>
      <p:font typeface="Nunito Sans Heavy" pitchFamily="2" charset="77"/>
      <p:regular r:id="rId51"/>
      <p:bold r:id="rId52"/>
    </p:embeddedFont>
    <p:embeddedFont>
      <p:font typeface="Nunito Sans Semi-Bold" pitchFamily="2" charset="77"/>
      <p:regular r:id="rId53"/>
      <p:bold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verpass Light" panose="020F0502020204030204" pitchFamily="34" charset="0"/>
      <p:regular r:id="rId59"/>
      <p:bold r:id="rId60"/>
      <p:italic r:id="rId61"/>
      <p:boldItalic r:id="rId62"/>
    </p:embeddedFont>
    <p:embeddedFont>
      <p:font typeface="Yeseva One" pitchFamily="2" charset="7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7" autoAdjust="0"/>
    <p:restoredTop sz="93424" autoAdjust="0"/>
  </p:normalViewPr>
  <p:slideViewPr>
    <p:cSldViewPr>
      <p:cViewPr varScale="1">
        <p:scale>
          <a:sx n="105" d="100"/>
          <a:sy n="105" d="100"/>
        </p:scale>
        <p:origin x="2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>
                <a:solidFill>
                  <a:srgbClr val="000000"/>
                </a:solidFill>
                <a:latin typeface="Nunito Sans"/>
              </a:rPr>
              <a:t>Setting the derivative to zero: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13.sv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15.svg"/><Relationship Id="rId4" Type="http://schemas.openxmlformats.org/officeDocument/2006/relationships/image" Target="../media/image48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15.sv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10" Type="http://schemas.openxmlformats.org/officeDocument/2006/relationships/image" Target="../media/image15.svg"/><Relationship Id="rId4" Type="http://schemas.openxmlformats.org/officeDocument/2006/relationships/image" Target="../media/image33.jp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F6E05-1C18-244E-A44D-35F87B070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429" y="5199653"/>
            <a:ext cx="868680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4538170"/>
            <a:ext cx="10382631" cy="2844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160606" y="3162300"/>
            <a:ext cx="11966787" cy="4917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52962" y="3380053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25271" y="2705100"/>
            <a:ext cx="13684831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6270" y="2926056"/>
            <a:ext cx="12731357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518102" y="3679707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6404081" y="7096273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5410200" y="3181174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33036" y="3065369"/>
            <a:ext cx="9115718" cy="59966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00572" y="3293238"/>
            <a:ext cx="8583856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layers. 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117273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8238</TotalTime>
  <Words>1134</Words>
  <Application>Microsoft Macintosh PowerPoint</Application>
  <PresentationFormat>Custom</PresentationFormat>
  <Paragraphs>271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Overpass Light</vt:lpstr>
      <vt:lpstr>Nunito Sans Heavy</vt:lpstr>
      <vt:lpstr>Nunito Sans</vt:lpstr>
      <vt:lpstr>Open Sans</vt:lpstr>
      <vt:lpstr>Yeseva One</vt:lpstr>
      <vt:lpstr>Arial</vt:lpstr>
      <vt:lpstr>Libre Baskerville</vt:lpstr>
      <vt:lpstr>Nunito Sans Semi-Bold</vt:lpstr>
      <vt:lpstr>Libre Franklin Bold</vt:lpstr>
      <vt:lpstr>Cambria Math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753</cp:revision>
  <dcterms:created xsi:type="dcterms:W3CDTF">2006-08-16T00:00:00Z</dcterms:created>
  <dcterms:modified xsi:type="dcterms:W3CDTF">2024-09-24T09:00:45Z</dcterms:modified>
  <dc:identifier>DAF_p7YEKQg</dc:identifier>
</cp:coreProperties>
</file>